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665C-4F5B-4C95-8EC5-292461D7502E}" type="datetimeFigureOut">
              <a:rPr lang="en-US" smtClean="0"/>
              <a:t>22.12.2012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2C37-F267-4579-9E0F-A82EA47E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C37-F267-4579-9E0F-A82EA47E7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3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C37-F267-4579-9E0F-A82EA47E7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C37-F267-4579-9E0F-A82EA47E7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C37-F267-4579-9E0F-A82EA47E7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2C37-F267-4579-9E0F-A82EA47E79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31D82-0378-4020-AB1E-EB48BAFAAB99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4B1-3472-41F2-813D-502EC7E6030D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0A5F46-456E-4CDD-8416-53770F7F8B32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CFC5-E25C-4BC8-97B8-FE6C62243D0E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43" y="443072"/>
            <a:ext cx="1531967" cy="153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DB62AE-A274-4C23-874B-8CE832DBD328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84" y="5005403"/>
            <a:ext cx="1531967" cy="153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4593-B25D-40CA-9684-D4272A2A5B65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43" y="443072"/>
            <a:ext cx="1531967" cy="153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EE51-B07A-4B64-8CE6-E7F297EB8B3F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43" y="443072"/>
            <a:ext cx="1531967" cy="153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875B-60A2-4EEF-9C2C-ED42FBE5F12C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43" y="443072"/>
            <a:ext cx="1531967" cy="153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212A-D837-4AF9-93A0-AFD7404CF193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7877F8D-21E5-4794-A4BF-0C67FB1B67AF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8E6D-48BF-4E1C-AF12-88F8B400B88F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BBDF35C-68D9-42D1-AEAE-BEEA8E99A53B}" type="datetime1">
              <a:rPr lang="en-US" smtClean="0"/>
              <a:t>22.12.2012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725991"/>
          </a:xfrm>
        </p:spPr>
        <p:txBody>
          <a:bodyPr/>
          <a:lstStyle/>
          <a:p>
            <a:r>
              <a:rPr lang="en-US" b="1" dirty="0"/>
              <a:t>Early detection of Twitter </a:t>
            </a:r>
            <a:r>
              <a:rPr lang="en-US" b="1" dirty="0" smtClean="0"/>
              <a:t>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5749391"/>
            <a:ext cx="3718960" cy="5903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milan </a:t>
            </a:r>
            <a:r>
              <a:rPr lang="en-US" smtClean="0"/>
              <a:t>stanojevi</a:t>
            </a:r>
            <a:r>
              <a:rPr lang="en-US" dirty="0"/>
              <a:t>c</a:t>
            </a:r>
            <a:endParaRPr lang="sr-Latn-RS" dirty="0" smtClean="0"/>
          </a:p>
          <a:p>
            <a:r>
              <a:rPr lang="en-US" cap="none" dirty="0" smtClean="0"/>
              <a:t>sm</a:t>
            </a:r>
            <a:r>
              <a:rPr lang="sr-Latn-RS" cap="none" dirty="0" smtClean="0"/>
              <a:t>123317</a:t>
            </a:r>
            <a:r>
              <a:rPr lang="en-US" cap="none" dirty="0" smtClean="0"/>
              <a:t>m@student.etf.rs</a:t>
            </a:r>
            <a:endParaRPr lang="sr-Latn-RS" cap="none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41989" y="5749391"/>
            <a:ext cx="5132751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dirty="0" smtClean="0"/>
              <a:t>university</a:t>
            </a:r>
            <a:r>
              <a:rPr lang="sr-Cyrl-RS" dirty="0" smtClean="0"/>
              <a:t> </a:t>
            </a:r>
            <a:r>
              <a:rPr lang="en-US" dirty="0" smtClean="0"/>
              <a:t>of Belgrade</a:t>
            </a:r>
          </a:p>
          <a:p>
            <a:pPr algn="r"/>
            <a:r>
              <a:rPr lang="en-US" dirty="0" smtClean="0"/>
              <a:t>school of electrical engineering</a:t>
            </a:r>
            <a:endParaRPr lang="sr-Latn-R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32" y="2981923"/>
            <a:ext cx="1531967" cy="15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7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80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81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71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08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93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62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04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776623" cy="36783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Properties</a:t>
            </a:r>
          </a:p>
          <a:p>
            <a:r>
              <a:rPr lang="en-US" dirty="0" smtClean="0"/>
              <a:t>simple: computation of distances</a:t>
            </a:r>
          </a:p>
          <a:p>
            <a:r>
              <a:rPr lang="en-US" dirty="0" smtClean="0"/>
              <a:t>scalable: computation is easily parallelized</a:t>
            </a:r>
          </a:p>
          <a:p>
            <a:r>
              <a:rPr lang="en-US" dirty="0" smtClean="0"/>
              <a:t>nonparametric: model “parameters” scale along with the data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36" y="2568650"/>
            <a:ext cx="7225672" cy="29019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93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SETUP</a:t>
            </a:r>
          </a:p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500 trends</a:t>
            </a:r>
          </a:p>
          <a:p>
            <a:pPr lvl="1"/>
            <a:r>
              <a:rPr lang="en-US" dirty="0" smtClean="0"/>
              <a:t>500 non-trends</a:t>
            </a:r>
          </a:p>
          <a:p>
            <a:r>
              <a:rPr lang="en-US" dirty="0" smtClean="0"/>
              <a:t>Do trend detection of 50% holdout set of topics</a:t>
            </a:r>
          </a:p>
          <a:p>
            <a:r>
              <a:rPr lang="en-US" dirty="0" smtClean="0"/>
              <a:t>Online signal classification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RESULTS</a:t>
            </a:r>
          </a:p>
          <a:p>
            <a:r>
              <a:rPr lang="en-US" dirty="0" smtClean="0"/>
              <a:t>Early detection </a:t>
            </a:r>
          </a:p>
          <a:p>
            <a:pPr lvl="1"/>
            <a:r>
              <a:rPr lang="en-US" dirty="0" smtClean="0"/>
              <a:t>79% rate of early detection, 1.43hrs average</a:t>
            </a:r>
          </a:p>
          <a:p>
            <a:r>
              <a:rPr lang="en-US" dirty="0" smtClean="0"/>
              <a:t>Low rate of error</a:t>
            </a:r>
          </a:p>
          <a:p>
            <a:pPr lvl="1"/>
            <a:r>
              <a:rPr lang="en-US" dirty="0" smtClean="0"/>
              <a:t>95% true positive rate, 4% false positive rate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62" y="4473145"/>
            <a:ext cx="5422392" cy="202231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17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14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Trending topics</a:t>
            </a:r>
          </a:p>
          <a:p>
            <a:r>
              <a:rPr lang="en-US" sz="2400" dirty="0" smtClean="0"/>
              <a:t>Parametric model</a:t>
            </a:r>
          </a:p>
          <a:p>
            <a:r>
              <a:rPr lang="en-US" sz="2400" dirty="0" smtClean="0"/>
              <a:t>Data-Driven approach</a:t>
            </a:r>
          </a:p>
          <a:p>
            <a:r>
              <a:rPr lang="en-US" sz="2400" dirty="0" smtClean="0"/>
              <a:t>Experiment results</a:t>
            </a:r>
          </a:p>
          <a:p>
            <a:r>
              <a:rPr lang="en-US" sz="2400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79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73" y="2227263"/>
            <a:ext cx="3595803" cy="36337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23" y="2227263"/>
            <a:ext cx="3595803" cy="3633787"/>
          </a:xfrm>
        </p:spPr>
      </p:pic>
      <p:sp>
        <p:nvSpPr>
          <p:cNvPr id="7" name="TextBox 6"/>
          <p:cNvSpPr txBox="1"/>
          <p:nvPr/>
        </p:nvSpPr>
        <p:spPr>
          <a:xfrm>
            <a:off x="2213317" y="5934334"/>
            <a:ext cx="2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FPR / TPR </a:t>
            </a:r>
            <a:r>
              <a:rPr lang="en-US" dirty="0" smtClean="0"/>
              <a:t>Tradeoff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5632" y="5934334"/>
            <a:ext cx="234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/ Late Tradeoff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9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approach to detecting Twitter trends</a:t>
            </a:r>
          </a:p>
          <a:p>
            <a:r>
              <a:rPr lang="en-US" dirty="0" smtClean="0"/>
              <a:t>Generalized time series analysis method: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Anomaly detection</a:t>
            </a:r>
          </a:p>
          <a:p>
            <a:r>
              <a:rPr lang="en-US" dirty="0" smtClean="0"/>
              <a:t>Possible applications:</a:t>
            </a:r>
          </a:p>
          <a:p>
            <a:pPr lvl="1"/>
            <a:r>
              <a:rPr lang="en-US" dirty="0" smtClean="0"/>
              <a:t>Movie ticket sales</a:t>
            </a:r>
          </a:p>
          <a:p>
            <a:pPr lvl="1"/>
            <a:r>
              <a:rPr lang="en-US" dirty="0" smtClean="0"/>
              <a:t>Stock prices</a:t>
            </a:r>
          </a:p>
          <a:p>
            <a:pPr lvl="1"/>
            <a:r>
              <a:rPr lang="en-US" dirty="0" smtClean="0"/>
              <a:t>etc.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3224091"/>
            <a:ext cx="5422900" cy="164013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7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Trend </a:t>
            </a:r>
            <a:r>
              <a:rPr lang="en-US" b="1" dirty="0"/>
              <a:t>or No Trend: A Novel Nonparametric Method for Classifying Time Series</a:t>
            </a:r>
          </a:p>
          <a:p>
            <a:pPr marL="0" indent="0" algn="ctr">
              <a:buNone/>
            </a:pPr>
            <a:r>
              <a:rPr lang="en-US" dirty="0" err="1"/>
              <a:t>Stanislav</a:t>
            </a:r>
            <a:r>
              <a:rPr lang="en-US" dirty="0"/>
              <a:t> </a:t>
            </a:r>
            <a:r>
              <a:rPr lang="en-US" dirty="0" err="1"/>
              <a:t>Nikolov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Master thesis</a:t>
            </a:r>
          </a:p>
          <a:p>
            <a:pPr marL="0" indent="0" algn="ctr">
              <a:buNone/>
            </a:pPr>
            <a:r>
              <a:rPr lang="en-US" dirty="0" smtClean="0"/>
              <a:t>Massachusetts </a:t>
            </a:r>
            <a:r>
              <a:rPr lang="en-US" dirty="0"/>
              <a:t>Institute of Technology (2011)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7922" y="6203092"/>
            <a:ext cx="277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</a:p>
          <a:p>
            <a:pPr algn="ctr"/>
            <a:r>
              <a:rPr lang="en-US" sz="1400" dirty="0" smtClean="0"/>
              <a:t>sm123317m@student.etf.rs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6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9" y="2227263"/>
            <a:ext cx="5085051" cy="36337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645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Events occur in large datasets</a:t>
            </a:r>
          </a:p>
          <a:p>
            <a:r>
              <a:rPr lang="en-US" dirty="0" smtClean="0"/>
              <a:t>We need: </a:t>
            </a:r>
          </a:p>
          <a:p>
            <a:pPr lvl="1"/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prediction</a:t>
            </a:r>
          </a:p>
          <a:p>
            <a:r>
              <a:rPr lang="en-US" dirty="0" smtClean="0"/>
              <a:t>Parametric models are popular but overly simplistic</a:t>
            </a:r>
          </a:p>
          <a:p>
            <a:r>
              <a:rPr lang="en-US" dirty="0" smtClean="0"/>
              <a:t>Nonparametric approach is proposed for time series inference</a:t>
            </a:r>
          </a:p>
          <a:p>
            <a:r>
              <a:rPr lang="en-US" dirty="0" smtClean="0"/>
              <a:t>Observed signal is compared to two sets of reference signals – positive and negative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6948" y="5908658"/>
            <a:ext cx="378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there enough information for earlier prediction?</a:t>
            </a:r>
          </a:p>
          <a:p>
            <a:pPr algn="ctr"/>
            <a:r>
              <a:rPr lang="en-US" sz="1200" dirty="0" smtClean="0"/>
              <a:t>(spoiler alert: YES)</a:t>
            </a:r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>
            <a:off x="7825946" y="5000368"/>
            <a:ext cx="2290118" cy="34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5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Twitter: a global communication network</a:t>
            </a:r>
          </a:p>
          <a:p>
            <a:r>
              <a:rPr lang="en-US" dirty="0" smtClean="0"/>
              <a:t>Tweet: a short, public message</a:t>
            </a:r>
          </a:p>
          <a:p>
            <a:r>
              <a:rPr lang="en-US" dirty="0" smtClean="0"/>
              <a:t>Topic:  a phrase in a tweet</a:t>
            </a:r>
          </a:p>
          <a:p>
            <a:r>
              <a:rPr lang="en-US" dirty="0" smtClean="0"/>
              <a:t>Trending topic (trend): a topic that becomes popular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81" y="4132911"/>
            <a:ext cx="2896004" cy="238158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11" y="2228003"/>
            <a:ext cx="4972744" cy="1790950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Expect certain type of pattern</a:t>
            </a:r>
          </a:p>
          <a:p>
            <a:pPr lvl="1"/>
            <a:r>
              <a:rPr lang="en-US" dirty="0" smtClean="0"/>
              <a:t>usually constant + jumps</a:t>
            </a:r>
          </a:p>
          <a:p>
            <a:r>
              <a:rPr lang="en-US" dirty="0" smtClean="0"/>
              <a:t>Fit parameter in data</a:t>
            </a:r>
          </a:p>
          <a:p>
            <a:pPr lvl="1"/>
            <a:r>
              <a:rPr lang="en-US" dirty="0" smtClean="0"/>
              <a:t>e.g. size of a jump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09" y="2228003"/>
            <a:ext cx="5130880" cy="11939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09" y="3421908"/>
            <a:ext cx="5130880" cy="29663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the information needed is in the data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tweets are written by people</a:t>
            </a:r>
          </a:p>
          <a:p>
            <a:pPr lvl="1"/>
            <a:r>
              <a:rPr lang="en-US" dirty="0" smtClean="0"/>
              <a:t>people are simple:</a:t>
            </a:r>
          </a:p>
          <a:p>
            <a:pPr lvl="2"/>
            <a:r>
              <a:rPr lang="en-US" dirty="0" smtClean="0"/>
              <a:t>in how they spread information</a:t>
            </a:r>
          </a:p>
          <a:p>
            <a:pPr lvl="2"/>
            <a:r>
              <a:rPr lang="en-US" dirty="0" smtClean="0"/>
              <a:t>in how they connect to each other</a:t>
            </a:r>
          </a:p>
          <a:p>
            <a:pPr lvl="1"/>
            <a:r>
              <a:rPr lang="en-US" dirty="0" smtClean="0"/>
              <a:t>there is a small number of distinct ways in which a topic becomes trending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59" y="2227263"/>
            <a:ext cx="4743931" cy="3633787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21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7" y="2227263"/>
            <a:ext cx="4638196" cy="36337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41" y="2227263"/>
            <a:ext cx="4697968" cy="363378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" y="2227263"/>
            <a:ext cx="4690420" cy="36337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6" y="2227263"/>
            <a:ext cx="4668317" cy="363378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83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experts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30" y="2181225"/>
            <a:ext cx="5653940" cy="36782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r>
              <a:rPr lang="en-US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557" y="6224671"/>
            <a:ext cx="21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Milan Stanojevic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26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223</TotalTime>
  <Words>420</Words>
  <Application>Microsoft Office PowerPoint</Application>
  <PresentationFormat>Widescreen</PresentationFormat>
  <Paragraphs>135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Corbel</vt:lpstr>
      <vt:lpstr>Gill Sans MT</vt:lpstr>
      <vt:lpstr>Wingdings 2</vt:lpstr>
      <vt:lpstr>Dividend</vt:lpstr>
      <vt:lpstr>Early detection of Twitter trends</vt:lpstr>
      <vt:lpstr>contents</vt:lpstr>
      <vt:lpstr>introduction</vt:lpstr>
      <vt:lpstr>Trending topics</vt:lpstr>
      <vt:lpstr>parametric model</vt:lpstr>
      <vt:lpstr>data-driven approach</vt:lpstr>
      <vt:lpstr>data-driven approach</vt:lpstr>
      <vt:lpstr>data driven approach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classification by experts</vt:lpstr>
      <vt:lpstr>experiment</vt:lpstr>
      <vt:lpstr>experiment</vt:lpstr>
      <vt:lpstr>conclusion</vt:lpstr>
      <vt:lpstr>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Spaceman Spiff</dc:creator>
  <cp:lastModifiedBy>Spaceman Spiff</cp:lastModifiedBy>
  <cp:revision>16</cp:revision>
  <dcterms:created xsi:type="dcterms:W3CDTF">2012-12-13T18:07:04Z</dcterms:created>
  <dcterms:modified xsi:type="dcterms:W3CDTF">2012-12-22T12:53:19Z</dcterms:modified>
</cp:coreProperties>
</file>